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5C44-135D-150C-3662-FEBAB793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5037E-442A-31B8-D2B6-997C96A49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4B147-B1B4-9999-2EBE-BF251DB2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CFA2-18C9-022C-690C-985E96E0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39A7-2883-C804-84BB-77861A1B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7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F71F-8C83-983B-8452-BAF6644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C29FF-04BC-1F17-1E76-E2E8DC683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18DF-1CDC-2C5D-86F8-D340D839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156D8-191F-5B67-2BBB-1D2394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4C8FD-48D1-2C3A-6BE1-AD26821B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96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E7D81-3132-73A3-D276-CF0EDDBDC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E52EF-5A6A-6A18-7E32-4934A064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784CD-C295-72A5-EACB-A3A45A4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5430-5EEE-D17F-404C-B1574112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D86C-0849-6FAD-DCE6-797CACC8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76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810-F3A5-B216-D780-9070308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78F08-FA5D-1E7C-5A7A-844C6CB59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C1D3-63DC-4E21-E70D-1029417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5C73-C7E5-F4B7-0EAA-57BE1BF4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B5E4A-EF63-E847-8A95-27F5BDEC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41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A019-F660-AA93-E4BA-51E27C17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65F0-BA9C-5151-D36A-5652F9606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ADC79-C8A7-98F0-48A6-B6C71C1D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0E62-8F24-4042-F555-0C9F1375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EDED-914F-ECAC-E907-9E1CCE1A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30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EBDB-7600-3C7E-81CA-09553DB9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51E3-5849-A49A-A65A-B36A9458F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1AEF6-BF09-C1E3-14AE-073B8B1A3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B6CA3-9402-E6D4-08EA-2E79B481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5B2C-C581-3567-0CEC-D45F9BB8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F43FB-C5E0-1EA9-D667-8A5E2429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4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AC68-FA5B-8D14-01B8-3E1EBA6E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55562-2CA2-FFA4-5000-8080BFC95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EF000-6789-BE7D-03E2-E0F02CAA0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D7845-36DB-595A-A799-AACB85C37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C9A3-A244-9FA5-8014-BF63ACDEE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79CBE-5EEF-1D53-7631-B27659B4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9AE4E-A799-44B5-E41A-D8173B2C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2C75E-8D93-C125-C0C1-23A05382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40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09A2-B796-1EED-9E4E-6F298F46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02583-EC40-2F82-F70E-7A3A29B0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DEBE8-4F36-9FCB-7F44-E7B76409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239EE-C187-2AFC-C8FB-CEECBD28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29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22C08-C523-C89A-B184-0615E3B4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568C5-A8FB-BFC4-4F4D-74B17D2F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0B5A9-0BD9-7C9E-792D-DE4146DA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7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2BFB-E332-439C-67BC-ED500208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2753-91A4-C05A-D97B-76D7FD60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D2193-E328-874C-C30D-9AEC30005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7C63B-F260-83D0-E0EE-8229ECD0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615F6-E17A-C871-136A-65DC4271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AA5C2-0892-13D0-4A53-C82903F3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1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7DD7-6350-D1A3-C752-FEA0CF619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736B1-57D2-8BAB-85BA-85C9D14BE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4CB7E-83D6-6806-39A9-0A0E141FE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E08BC-98AB-4059-5495-E205FB01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5E242-9E45-ED18-1069-CA0EF85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7A460-691E-9F3A-D7C2-B59E5FD8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78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FD718-56B7-52D7-9B35-4891E955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2575F-D1D6-B4A0-2A38-49F44E3C4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1D686-D19C-2ADD-19AD-AFFCC73D1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8554-ABAE-B30C-924F-B725E8705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E5AF-23DF-0873-4084-99D721C7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CF6D-32C8-E347-4A6B-6840183BD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AN OPEN-SOURCE RRAM COMPILER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FFFA1-8085-80CA-EAF5-D6F8D5608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BY</a:t>
            </a:r>
          </a:p>
          <a:p>
            <a:r>
              <a:rPr lang="en-IN" b="1" dirty="0"/>
              <a:t>SAIPRANAV K – 21BEC1207</a:t>
            </a:r>
          </a:p>
          <a:p>
            <a:r>
              <a:rPr lang="en-IN" b="1" dirty="0"/>
              <a:t>SANTHOSH KUMAR S – 21BEC1283</a:t>
            </a:r>
          </a:p>
        </p:txBody>
      </p:sp>
    </p:spTree>
    <p:extLst>
      <p:ext uri="{BB962C8B-B14F-4D97-AF65-F5344CB8AC3E}">
        <p14:creationId xmlns:p14="http://schemas.microsoft.com/office/powerpoint/2010/main" val="387453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A6820-8705-51B3-22C4-41032AB2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D51DA-A4C8-3B26-1451-5B407F06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4D8A-E227-347D-CA39-1E1BF9C4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VERILOG IMPLEMENTATION: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39BE-8722-2F52-B351-6679C06E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72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4C7D-20AF-641E-BF78-F3D29799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CC60-0238-0A8E-3C99-238225C6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design and implement the block which contains Controller, Decoder SEL and Word Column Decoder using VERILOG</a:t>
            </a:r>
          </a:p>
          <a:p>
            <a:endParaRPr lang="en-IN" dirty="0"/>
          </a:p>
          <a:p>
            <a:r>
              <a:rPr lang="en-IN" dirty="0"/>
              <a:t>To design and implement the Sense Amplifier Circuit with Input Stage using CADENCE VIRTUOSO.</a:t>
            </a:r>
          </a:p>
        </p:txBody>
      </p:sp>
    </p:spTree>
    <p:extLst>
      <p:ext uri="{BB962C8B-B14F-4D97-AF65-F5344CB8AC3E}">
        <p14:creationId xmlns:p14="http://schemas.microsoft.com/office/powerpoint/2010/main" val="294443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543C-2499-86E2-5B49-20DBAD53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8FF4-5695-7C51-64F5-472E863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Resistive Random Access Memory (RRAM) is a type of non-volatile memory that uses memristors in its memory cells.</a:t>
            </a:r>
          </a:p>
          <a:p>
            <a:pPr marL="0" indent="0">
              <a:buNone/>
            </a:pP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Memristors are a type of passive electronic component that can "remember" the amount of charge that has flowed through them in the past.</a:t>
            </a:r>
          </a:p>
          <a:p>
            <a:pPr marL="0" indent="0">
              <a:buNone/>
            </a:pPr>
            <a:endParaRPr lang="en-IN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Unlike volatile memories such as dynamic random access memory (DRAM), RRAM does not suffer from high power consumption and loss of data on power off.</a:t>
            </a: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223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5DAF-7A62-398C-D838-4EA24E2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BLOCK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13044-B977-03AD-32D7-9B73635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81" y="1690688"/>
            <a:ext cx="65670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47F86-09CD-C9F0-C99B-8FFA40D191A5}"/>
              </a:ext>
            </a:extLst>
          </p:cNvPr>
          <p:cNvSpPr txBox="1"/>
          <p:nvPr/>
        </p:nvSpPr>
        <p:spPr>
          <a:xfrm>
            <a:off x="7645010" y="1885746"/>
            <a:ext cx="33411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Figure shows the simplified block diagram of the RRAM architecture where the size of the RRAM array is M × 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5748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39C7-9CDD-341A-22C5-1086C46C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RRAM ARCH. CIRCUIT: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F6636-1409-B80E-9746-D92B20183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986" y="1857079"/>
            <a:ext cx="9234027" cy="4319883"/>
          </a:xfrm>
        </p:spPr>
      </p:pic>
    </p:spTree>
    <p:extLst>
      <p:ext uri="{BB962C8B-B14F-4D97-AF65-F5344CB8AC3E}">
        <p14:creationId xmlns:p14="http://schemas.microsoft.com/office/powerpoint/2010/main" val="62113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FB44E-A0A3-E349-1858-1418DC6D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2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B2831-9689-C279-D99C-84C6624B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86A8C-C64E-C97A-E7E6-5DB0DD80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EF9DE-753F-40CF-F259-0A38D75A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158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-apple-system</vt:lpstr>
      <vt:lpstr>Arial</vt:lpstr>
      <vt:lpstr>Calibri</vt:lpstr>
      <vt:lpstr>Calibri Light</vt:lpstr>
      <vt:lpstr>Office Theme</vt:lpstr>
      <vt:lpstr>AN OPEN-SOURCE RRAM COMPILER</vt:lpstr>
      <vt:lpstr>OBJECTIVE:</vt:lpstr>
      <vt:lpstr>INTRODUCTION:</vt:lpstr>
      <vt:lpstr>BLOCK DIAGRAM:</vt:lpstr>
      <vt:lpstr>RRAM ARCH. CIRCUIT: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VERILOG IMPLEMENTATION: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OPEN-SOURCE RRAM COMPILER</dc:title>
  <dc:creator>saipranav karthikayan</dc:creator>
  <cp:lastModifiedBy>saipranav karthikayan</cp:lastModifiedBy>
  <cp:revision>3</cp:revision>
  <dcterms:created xsi:type="dcterms:W3CDTF">2023-07-13T19:09:21Z</dcterms:created>
  <dcterms:modified xsi:type="dcterms:W3CDTF">2023-07-14T16:32:08Z</dcterms:modified>
</cp:coreProperties>
</file>